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2024.03.31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2024.03.31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“</a:t>
            </a:r>
            <a:r>
              <a:rPr lang="hu-HU" sz="6600" dirty="0">
                <a:solidFill>
                  <a:schemeClr val="bg1"/>
                </a:solidFill>
              </a:rPr>
              <a:t>Minden egy helyen</a:t>
            </a:r>
            <a:r>
              <a:rPr lang="en-GB" sz="6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Készítették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Dominik, Rácz Norbert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7E23-F2BA-DB26-B50B-29DFE926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CF5F4A7D-4702-B148-466E-89805E843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FE1B98-7EF6-63C9-02C3-8549DD7B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0BA9BB-7638-3735-CF82-99A95D3C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9204B0E-ED69-0744-D018-AA960A03A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20EA11D-6A3A-98DA-1BE0-17358BE4A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7BE410FF-44DE-F0B7-4D0B-713808F3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95" y="2488465"/>
            <a:ext cx="3661036" cy="34946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5A487723-AF4A-58E0-5444-9B501F006D95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Megszűnt a regisztrációs és a belépés fül, és e kettőt váltja fel a képen látható egyszerű regisztráció és belépés menü.</a:t>
            </a:r>
          </a:p>
        </p:txBody>
      </p:sp>
    </p:spTree>
    <p:extLst>
      <p:ext uri="{BB962C8B-B14F-4D97-AF65-F5344CB8AC3E}">
        <p14:creationId xmlns:p14="http://schemas.microsoft.com/office/powerpoint/2010/main" val="42676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A1093-EB36-BFE0-5A4E-3FB080CD5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2356387-39AD-1280-8044-D0BAE236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925899-F5B3-69CA-513B-48FBFD1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548D12-37D4-9D99-5866-9EF4E99C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2.0):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D173C34-6E09-1ED1-8329-26166C68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DA4DE44-6DE7-35B7-E2FC-0346AB8C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7469B4C-08A0-DAC2-4FEA-F6E376F68016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„profilom” fül ahol a felhasználó láthatja és módosíthatja a saját adatait!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E1E886-74F4-9034-3A34-8E114267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1" y="2538062"/>
            <a:ext cx="7188678" cy="35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8C7FE-7FA2-266D-1814-96E657E9A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1A00567-DF78-EC11-B9FD-FA776553E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3C1245-CF0B-A661-437F-6E2C9419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F503E5-C3D9-26C9-3426-32529892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2D1B866-35E0-A2BB-56EA-42A46F71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CAB96E4-5DD8-16D2-57EB-C76847E7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A123851-DA1A-7C5E-C51A-E3FC02AA7343}"/>
              </a:ext>
            </a:extLst>
          </p:cNvPr>
          <p:cNvSpPr txBox="1"/>
          <p:nvPr/>
        </p:nvSpPr>
        <p:spPr>
          <a:xfrm>
            <a:off x="791580" y="2001328"/>
            <a:ext cx="1120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„feltöltés” fül ahol az üzletek saját maguknak tudják feltölteni az adataikat (név, telefonszám, cím, kategória, leírást tudnak neki adni, képeket tudnak hozzáadni, és amennyiben rendelkeznek weboldallal, annak a címét is meg tudják adni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7F8DDD-C4A0-8DC9-5A85-8CB708C1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B538F-9E91-21B2-CDB3-769FE8E4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627D54B-C236-7E25-69DE-5FF749113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1D3E26-B2BC-7D6D-D514-3D5D92E9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6CE6D6-19EC-958F-46A8-5343308D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9613AB9-1C44-409A-78DE-BF025260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714D611-C98F-F318-1D8E-8C559ABC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F898DAF-3BD5-C293-E59A-ECCDCAC6C0E4}"/>
              </a:ext>
            </a:extLst>
          </p:cNvPr>
          <p:cNvSpPr txBox="1"/>
          <p:nvPr/>
        </p:nvSpPr>
        <p:spPr>
          <a:xfrm>
            <a:off x="765701" y="1946052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„éttermek” fül ahol a felhasználók látják a már </a:t>
            </a:r>
            <a:r>
              <a:rPr lang="hu-HU">
                <a:solidFill>
                  <a:schemeClr val="bg1"/>
                </a:solidFill>
              </a:rPr>
              <a:t>létrejött éttermeket.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5F4F0D-A458-1E5D-3305-29A732D8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Trájer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Balázs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hu-HU" sz="3200" dirty="0">
                <a:solidFill>
                  <a:schemeClr val="bg1"/>
                </a:solidFill>
              </a:rPr>
              <a:t>Frontend fejlesztés (</a:t>
            </a:r>
            <a:r>
              <a:rPr lang="hu-HU" sz="3200" dirty="0" err="1">
                <a:solidFill>
                  <a:schemeClr val="bg1"/>
                </a:solidFill>
              </a:rPr>
              <a:t>Html+CSS</a:t>
            </a:r>
            <a:r>
              <a:rPr lang="hu-HU" sz="3200" dirty="0">
                <a:solidFill>
                  <a:schemeClr val="bg1"/>
                </a:solidFill>
              </a:rPr>
              <a:t>, </a:t>
            </a:r>
            <a:r>
              <a:rPr lang="hu-HU" sz="3200" dirty="0" err="1">
                <a:solidFill>
                  <a:schemeClr val="bg1"/>
                </a:solidFill>
              </a:rPr>
              <a:t>Laravel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Lipták</a:t>
            </a:r>
            <a:r>
              <a:rPr lang="en-US" sz="3200" dirty="0">
                <a:solidFill>
                  <a:schemeClr val="bg1"/>
                </a:solidFill>
              </a:rPr>
              <a:t> Dominik: </a:t>
            </a:r>
            <a:r>
              <a:rPr lang="hu-HU" sz="32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Rácz</a:t>
            </a:r>
            <a:r>
              <a:rPr lang="en-US" sz="3200" dirty="0">
                <a:solidFill>
                  <a:schemeClr val="bg1"/>
                </a:solidFill>
              </a:rPr>
              <a:t> Norbert: Full-Stack </a:t>
            </a:r>
            <a:r>
              <a:rPr lang="en-US" sz="3200" dirty="0" err="1">
                <a:solidFill>
                  <a:schemeClr val="bg1"/>
                </a:solidFill>
              </a:rPr>
              <a:t>fejleszté</a:t>
            </a:r>
            <a:r>
              <a:rPr lang="hu-HU" sz="3200" dirty="0">
                <a:solidFill>
                  <a:schemeClr val="bg1"/>
                </a:solidFill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606374" cy="3207258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</a:t>
            </a:r>
            <a:r>
              <a:rPr lang="hu-HU" sz="3600" dirty="0" err="1">
                <a:solidFill>
                  <a:schemeClr val="bg1"/>
                </a:solidFill>
              </a:rPr>
              <a:t>ülönböző</a:t>
            </a:r>
            <a:r>
              <a:rPr lang="hu-HU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vállalkozásokat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egy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weboldalon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látogatók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könnyebben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tudjanak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megkeresni</a:t>
            </a:r>
            <a:endParaRPr lang="hu-H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Új</a:t>
            </a:r>
            <a:r>
              <a:rPr lang="en-US" sz="2800" dirty="0"/>
              <a:t> </a:t>
            </a:r>
            <a:r>
              <a:rPr lang="en-US" sz="2800" dirty="0" err="1"/>
              <a:t>nyelvben</a:t>
            </a:r>
            <a:r>
              <a:rPr lang="en-US" sz="2800" dirty="0"/>
              <a:t> </a:t>
            </a:r>
            <a:r>
              <a:rPr lang="en-US" sz="2800" dirty="0" err="1"/>
              <a:t>kell</a:t>
            </a:r>
            <a:r>
              <a:rPr lang="en-US" sz="2800" dirty="0"/>
              <a:t> </a:t>
            </a:r>
            <a:r>
              <a:rPr lang="en-US" sz="2800" dirty="0" err="1"/>
              <a:t>megírni</a:t>
            </a:r>
            <a:br>
              <a:rPr lang="en-US" sz="2800" dirty="0"/>
            </a:br>
            <a:r>
              <a:rPr lang="en-US" sz="2800" dirty="0"/>
              <a:t> a </a:t>
            </a:r>
            <a:r>
              <a:rPr lang="en-US" sz="2800" dirty="0" err="1"/>
              <a:t>projektet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Csoportmunka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16898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sz="2800" dirty="0"/>
              <a:t>Új dolog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99028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590033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4" y="3585678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3E10AA-C908-0DC6-8017-9AF3341E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5" y="3323663"/>
            <a:ext cx="5731510" cy="20853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F0417A8-739E-84D5-9A7E-7D9FF39A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7" y="3323663"/>
            <a:ext cx="5737628" cy="24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399</TotalTime>
  <Words>296</Words>
  <Application>Microsoft Office PowerPoint</Application>
  <PresentationFormat>Szélesvásznú</PresentationFormat>
  <Paragraphs>55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Balázs Trájer</cp:lastModifiedBy>
  <cp:revision>10</cp:revision>
  <dcterms:created xsi:type="dcterms:W3CDTF">2023-11-05T14:14:42Z</dcterms:created>
  <dcterms:modified xsi:type="dcterms:W3CDTF">2024-03-04T17:31:01Z</dcterms:modified>
</cp:coreProperties>
</file>